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D628-090E-4681-9482-47FFB291D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92387-1B9C-48E0-8D6D-24EECB37C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F3D8B-0649-40B0-8569-303E667C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4175-61B1-4B6A-8A8C-0F3CBCD6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EB044-7D38-4D29-B540-5B8F1746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4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744E-8DFA-41BC-B940-3B25FF7F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6C468-F0A7-4DC6-B09D-A952EE0D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A07BD-D854-49BF-8C7E-47B42206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3F514-0B46-428F-8EF2-24B6F676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59A0F-F7B3-4CE8-9340-372CEEE0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69DB1-6726-468A-B9AB-E68C8C9FA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63A7-6D25-4F62-8936-D4D46D08D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1721-CAE1-404C-BD93-C36A60C5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4A371-89AF-4B39-A7E0-B2EFF30D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7A1E0-DA43-4A9E-AD94-48627DE5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5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0F84-9B3B-4CD5-89BF-8B206A23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92ED-A92A-4AFF-90CA-1A2956930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4233E-FBE8-4E16-916C-26248A33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18755-AC29-49C4-9574-6B1C6A40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3B6D2-736F-4C09-B3DF-67A0208E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6D81-AECF-4277-99DA-3C9EDAFF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9AFBF-7434-411F-9BBD-B780A8826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A985E-96B3-48F1-8EAD-8BBB926F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8DD8E-E4C5-44CF-9D6F-A85B09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455A7-97AE-400F-9054-D1A60179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1E97-59AA-4444-ADDC-E4D7BF3A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1FF0C-26BD-4122-9130-68DEE338A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F5008-C77B-4C7C-8838-F2C6EDA28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E0342-EA27-4DF8-9A7A-5479BDCE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5C3B5-39E0-4700-8303-349133E9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3AA7-7A82-4DBE-A33E-239935D2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338C-B9CD-4EDE-940A-9A92267F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9399-4A07-42F5-9EB5-E455A1054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3C16-7128-4E0D-A497-1AA81838E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4FE49-1FB6-4D19-8973-8CBFBB74A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B4D8A-5A53-4959-BB4B-C8FD72ADD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4B229-9D9F-4246-8D1A-81B78040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A0532-EAB5-43F7-83F9-6585A4F8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DCC3E-FD99-483C-9D3D-DAEC7EFE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F346-0BE6-429C-8207-901D57EA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1A0E5-F5C5-4AE1-85E1-BB8CE537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CD5AA-FE08-4ACB-BCE5-3FE53031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00AE-4D93-4FDB-B960-E0B559E6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5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AD82-A245-43F7-8F37-B585D6A8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80A87-712D-42BB-8FBB-E86D075E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A79E4-E0D6-4C95-9C7C-3687D3F3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5E82-E872-4224-9E53-6377829F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CF1DB-BCC7-411D-9785-C499CCEA4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D8A1E-439C-4847-BF5B-3E6D97FC8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A22CB-F31E-4F16-A28D-4D490692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4755A-72A8-4BCB-A72C-20AB481B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D0432-E808-483A-9945-7FEE1D61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2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A51A-865F-41D7-A71B-8D6FEA99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8C25C-ADF5-45CD-BFBB-1D9065D9C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1040F-1E4A-4E1A-8019-524AD1844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C4FB6-7CE4-4CFC-8A0D-045ACD39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AE6EC-9946-4294-AC57-ECC751E1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79E37-CFDB-47CA-B9E8-E604118E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0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1C295-B2E1-4406-AFA5-35A78058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982F-D1BD-46D9-83D1-C90BA8013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51D-97EF-4D92-A788-573619F1C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F975-20CA-4E57-9C57-0FE172042CF9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99D23-A15A-4B96-98DE-FB9A1D602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E865-BD59-47CE-8601-BE3791F5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4953-37B8-4CFA-B891-F41FB8204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1B0C-89D5-4BCF-B949-E116F25E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02838"/>
          </a:xfrm>
        </p:spPr>
        <p:txBody>
          <a:bodyPr/>
          <a:lstStyle/>
          <a:p>
            <a:r>
              <a:rPr lang="en-US" dirty="0"/>
              <a:t>-Slide show is step by step drawing prompts not actual presentation for students.</a:t>
            </a:r>
            <a:br>
              <a:rPr lang="en-US" dirty="0"/>
            </a:br>
            <a:r>
              <a:rPr lang="en-US" dirty="0"/>
              <a:t>-Presentation would be given using white board.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B44B-79C3-4D94-9F9C-0E040E2BC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5497"/>
            <a:ext cx="10515600" cy="201465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3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3DF374-A566-4C5F-B36C-47D2FE9C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4" y="365125"/>
            <a:ext cx="4960565" cy="6217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903FA-5736-4764-826E-3DF60CA9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28" y="365125"/>
            <a:ext cx="2344271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9166C-29CD-4533-B4AB-095456A0E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9" y="365124"/>
            <a:ext cx="4960565" cy="62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3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17FB-3B6C-42A2-AF9C-FC7AF638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F1F436-D601-4409-993B-D64719A61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194" y="94129"/>
            <a:ext cx="5422147" cy="6618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C34FC-6414-4E6D-AD92-2ECDD80A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4128"/>
            <a:ext cx="5038165" cy="64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5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6AF4-71B9-47B0-AAED-711BCFB0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57ADFA-07FD-4FC7-BB46-D7ED73FA8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37" y="170996"/>
            <a:ext cx="5092477" cy="65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2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6865-DA0D-464C-9D89-BC782BE9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B3547A-0463-4D10-84E7-4D81C365E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01" y="168842"/>
            <a:ext cx="5298514" cy="6324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3EF968-0BEA-4FEA-8924-02565CED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842"/>
            <a:ext cx="5257800" cy="63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1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6AE0-2EE8-4685-B488-78E6E374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D3F60-12E0-4D25-AF64-BFED64B63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85" y="409901"/>
            <a:ext cx="4832649" cy="61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3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A982-9BEA-4010-B382-C3BDF378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135312-7A44-4DEC-B81F-47473EB5A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31" y="365124"/>
            <a:ext cx="5307424" cy="6262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ADC358-29C8-43C2-81D3-049B0CBD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662" y="365124"/>
            <a:ext cx="5307424" cy="63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5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5F4B-0A7E-445B-9D25-02961DC0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40D9F3-020F-44F1-98C5-F416F647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132" y="119743"/>
            <a:ext cx="5799714" cy="6373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1AFE2-9F97-4043-AE05-CEE1A93E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542" y="131617"/>
            <a:ext cx="5196858" cy="63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3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2179-3F03-4F72-9837-BBB2913D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D5EB69-4CE4-41DC-8EC2-850781CFC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13" y="365124"/>
            <a:ext cx="4950096" cy="6305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17F3E-58D5-477E-A99F-84B987D1A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513"/>
            <a:ext cx="5514109" cy="63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23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9EB6C-4586-4E36-BE74-EF9BF5AB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CD799-59F7-4DBD-9994-A0CF7DCF2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1B25-9F90-4536-B668-69ED2D8C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B2ACE1-5505-4DED-9080-FCDC8B65D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2" y="182562"/>
            <a:ext cx="5277991" cy="649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76348-6BAE-4BAC-8AEE-CF5AD317E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29" y="249022"/>
            <a:ext cx="5237609" cy="6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C92E68-278A-4F1E-9C35-8DE545EA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6" y="228599"/>
            <a:ext cx="5301012" cy="6439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D946A8-76CD-400F-91E9-D0DCB6AD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5401994" y="1076644"/>
            <a:ext cx="526600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BED7E-735B-4867-9A37-AE29DEAA9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5974080" cy="4321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D4FCF-C32C-47A6-A5A6-8710E025B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50" y="341937"/>
            <a:ext cx="4917544" cy="63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8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487F-B9BA-4E89-AEB6-2083F79B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1B0E5F-F8ED-4DEA-8B04-3A4F574FB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19" y="245382"/>
            <a:ext cx="4762075" cy="6247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58F1FC-DFDE-414B-98B7-F2C14D482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28167"/>
            <a:ext cx="5043055" cy="64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5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2F4D-16C4-46F1-8A4D-21ADA8BA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A7E4-C0E0-4128-BAA9-FD5B40ACA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BDBF-8115-47F0-B94A-FF309584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F4B25C-374C-4C78-ADF8-874C0D38D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04" y="-1"/>
            <a:ext cx="5020408" cy="649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B4E03-8AA5-4368-8D39-EECE6F81A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448300" cy="65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6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2EFC-8A1E-4853-9325-98815415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1BF1D9-7684-479F-AAE7-FE105B9BD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57" y="170996"/>
            <a:ext cx="5152578" cy="6594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FAF777-B785-4B67-8A09-1B182BD6F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09" y="437828"/>
            <a:ext cx="5033487" cy="6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8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C522-6673-4CE2-8C16-7DE999AE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45D35E1-E88D-4619-AB63-41EE406C1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21" y="192767"/>
            <a:ext cx="5213579" cy="6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43A8E-CBCD-4822-B6A9-6D43AC43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4" y="203993"/>
            <a:ext cx="5052964" cy="6450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50BD8-3843-4784-86B0-A9BF80F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03780-10A9-48D3-9008-D9DD39684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0836" y="203712"/>
            <a:ext cx="5052964" cy="64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9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AAD9-A1F6-4839-B7EB-2710214C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641CCE-AB04-418B-8137-D32B2D9A0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17" y="192767"/>
            <a:ext cx="5089454" cy="6456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8EEAF-0E1B-4983-8BF5-9E4657FB3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046" y="192767"/>
            <a:ext cx="5089454" cy="65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2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0D5D-D416-4EF7-AE18-F5FEE797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1BD51F-7CE6-45FE-8CBC-22D03A99E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" y="207790"/>
            <a:ext cx="5344927" cy="6442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132C3-FCCA-45FE-B38C-8DF91A90B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127" y="357086"/>
            <a:ext cx="5356411" cy="62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4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5020-32AB-4363-BDEC-0C7C1A98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4C6416-BA13-4CDC-A0BE-ACC6A252E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21" y="365125"/>
            <a:ext cx="5035920" cy="6180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C8F178-3EE0-4496-A5D2-89041560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754" y="365125"/>
            <a:ext cx="5304025" cy="63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3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-Slide show is step by step drawing prompts not actual presentation for students. -Presentation would be given using white board.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Jrew Jackson</dc:creator>
  <cp:lastModifiedBy>Jacksonian Institute</cp:lastModifiedBy>
  <cp:revision>4</cp:revision>
  <dcterms:created xsi:type="dcterms:W3CDTF">2019-03-10T03:24:03Z</dcterms:created>
  <dcterms:modified xsi:type="dcterms:W3CDTF">2019-03-10T05:39:06Z</dcterms:modified>
</cp:coreProperties>
</file>